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2485748"/>
            <a:ext cx="12192000" cy="36664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1524000" y="523025"/>
            <a:ext cx="9144000" cy="159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居家生活</a:t>
            </a:r>
            <a:b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智慧小幫手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8497064" y="2795492"/>
            <a:ext cx="460248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莊　崴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王羿雯</a:t>
            </a:r>
            <a:b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黃萱婷</a:t>
            </a:r>
            <a:b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葉承祐</a:t>
            </a:r>
            <a:b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侯崇毅</a:t>
            </a:r>
            <a:b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楊善荏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Shape 92" descr="一張含有 個人, 擺姿勢, 坐, 相片 的圖片&#10;&#10;描述是以非常高的可信度產生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977" y="1825024"/>
            <a:ext cx="5686204" cy="43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0" y="2641201"/>
            <a:ext cx="12192000" cy="15755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示範影片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物件 的圖片&#10;&#10;描述是以高可信度產生">
            <a:extLst>
              <a:ext uri="{FF2B5EF4-FFF2-40B4-BE49-F238E27FC236}">
                <a16:creationId xmlns:a16="http://schemas.microsoft.com/office/drawing/2014/main" id="{B6BC3558-6BF4-4A5B-AF4F-6C7C310D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776614" y="-692742"/>
            <a:ext cx="4638771" cy="82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示範">
            <a:hlinkClick r:id="" action="ppaction://media"/>
            <a:extLst>
              <a:ext uri="{FF2B5EF4-FFF2-40B4-BE49-F238E27FC236}">
                <a16:creationId xmlns:a16="http://schemas.microsoft.com/office/drawing/2014/main" id="{D5874367-7A71-4EB4-8DDD-4BFC9273A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776615" y="-694352"/>
            <a:ext cx="4638770" cy="8246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0" y="2641201"/>
            <a:ext cx="12192000" cy="15755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過程困難與解決方式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1.LCD螢幕無法顯示</a:t>
            </a:r>
            <a:b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0920" y="844511"/>
            <a:ext cx="8450158" cy="7368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3514708" y="1814226"/>
            <a:ext cx="5162583" cy="88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可BANG電阻!!!!轉轉轉!!!</a:t>
            </a:r>
            <a:endParaRPr sz="36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Shape 234" descr="一張含有 個人, 室內, 服飾, 年輕 的圖片&#10;&#10;描述是以非常高的可信度產生"/>
          <p:cNvPicPr preferRelativeResize="0"/>
          <p:nvPr/>
        </p:nvPicPr>
        <p:blipFill rotWithShape="1">
          <a:blip r:embed="rId4">
            <a:alphaModFix/>
          </a:blip>
          <a:srcRect l="29155" t="-935" r="29455" b="-3929"/>
          <a:stretch/>
        </p:blipFill>
        <p:spPr>
          <a:xfrm>
            <a:off x="7226613" y="3318485"/>
            <a:ext cx="849162" cy="1210186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6876959" y="3181958"/>
            <a:ext cx="1548470" cy="1541471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8200" y="44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別輕易相信網路文章</a:t>
            </a:r>
            <a:b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Shape 241" descr="一張含有 螢幕擷取畫面 的圖片&#10;&#10;描述是以高可信度產生"/>
          <p:cNvPicPr preferRelativeResize="0"/>
          <p:nvPr/>
        </p:nvPicPr>
        <p:blipFill rotWithShape="1">
          <a:blip r:embed="rId3">
            <a:alphaModFix/>
          </a:blip>
          <a:srcRect b="85361"/>
          <a:stretch/>
        </p:blipFill>
        <p:spPr>
          <a:xfrm>
            <a:off x="190130" y="1566109"/>
            <a:ext cx="6238447" cy="106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 descr="一張含有 螢幕擷取畫面 的圖片&#10;&#10;描述是以非常高的可信度產生"/>
          <p:cNvPicPr preferRelativeResize="0"/>
          <p:nvPr/>
        </p:nvPicPr>
        <p:blipFill rotWithShape="1">
          <a:blip r:embed="rId4">
            <a:alphaModFix/>
          </a:blip>
          <a:srcRect t="3107" r="37874" b="81618"/>
          <a:stretch/>
        </p:blipFill>
        <p:spPr>
          <a:xfrm>
            <a:off x="1182762" y="3540252"/>
            <a:ext cx="3611178" cy="157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 descr="一張含有 螢幕擷取畫面 的圖片&#10;&#10;描述是以非常高的可信度產生"/>
          <p:cNvPicPr preferRelativeResize="0"/>
          <p:nvPr/>
        </p:nvPicPr>
        <p:blipFill rotWithShape="1">
          <a:blip r:embed="rId5">
            <a:alphaModFix/>
          </a:blip>
          <a:srcRect r="61372" b="82766"/>
          <a:stretch/>
        </p:blipFill>
        <p:spPr>
          <a:xfrm>
            <a:off x="7103759" y="1228808"/>
            <a:ext cx="4765953" cy="186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6">
            <a:alphaModFix/>
          </a:blip>
          <a:srcRect r="15536" b="73072"/>
          <a:stretch/>
        </p:blipFill>
        <p:spPr>
          <a:xfrm>
            <a:off x="5632743" y="4608346"/>
            <a:ext cx="5446590" cy="102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838200" y="44695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藍芽模組  好難連</a:t>
            </a:r>
            <a:br>
              <a:rPr lang="en-US"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496776"/>
            <a:ext cx="34385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5506" y="1866362"/>
            <a:ext cx="5426545" cy="406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6986" y="1371646"/>
            <a:ext cx="9933913" cy="477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2482" y="1623759"/>
            <a:ext cx="4868061" cy="42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946977" y="2637805"/>
            <a:ext cx="50329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鮑率  vs  從主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Shape 255"/>
          <p:cNvGrpSpPr/>
          <p:nvPr/>
        </p:nvGrpSpPr>
        <p:grpSpPr>
          <a:xfrm>
            <a:off x="7916274" y="4874787"/>
            <a:ext cx="2449766" cy="1283026"/>
            <a:chOff x="7916274" y="4874787"/>
            <a:chExt cx="2449766" cy="1283026"/>
          </a:xfrm>
        </p:grpSpPr>
        <p:sp>
          <p:nvSpPr>
            <p:cNvPr id="256" name="Shape 256"/>
            <p:cNvSpPr/>
            <p:nvPr/>
          </p:nvSpPr>
          <p:spPr>
            <a:xfrm>
              <a:off x="7916274" y="5377695"/>
              <a:ext cx="1176571" cy="780118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 rot="4251658">
              <a:off x="9501558" y="4677026"/>
              <a:ext cx="441702" cy="1209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Shape 258"/>
          <p:cNvSpPr/>
          <p:nvPr/>
        </p:nvSpPr>
        <p:spPr>
          <a:xfrm>
            <a:off x="6846762" y="4316954"/>
            <a:ext cx="1115878" cy="1371600"/>
          </a:xfrm>
          <a:prstGeom prst="ellipse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0" y="2641201"/>
            <a:ext cx="12192000" cy="15755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心得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0"/>
            <a:ext cx="12192000" cy="21898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故事簡介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38200" y="1488333"/>
            <a:ext cx="10515600" cy="509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小明是個新好男人，上班之餘也會幫老婆做家事，教兒子做功課。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Shape 100" descr="一張含有 個人, 牆, 室內, 男人 的圖片&#10;&#10;描述是以非常高的可信度產生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953" y="2314113"/>
            <a:ext cx="3880464" cy="413512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101" name="Shape 101" descr="一張含有 個人, 室外, 樹, 草 的圖片&#10;&#10;描述是以非常高的可信度產生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8376" y="2303953"/>
            <a:ext cx="2763520" cy="41452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-12192" y="-146304"/>
            <a:ext cx="12192000" cy="22951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838200" y="625728"/>
            <a:ext cx="10515600" cy="436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最近連日大雨，對小明的老婆而言相當痛苦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小明老婆患有一種疾病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，當環境溫度&gt;30度且濕度&gt;60％，一出家門就會全身痠痛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 descr="一張含有 女性, 牆, 個人, 服飾 的圖片&#10;&#10;描述是以非常高的可信度產生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085" y="2272959"/>
            <a:ext cx="4989830" cy="436610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 rot="-888533">
            <a:off x="2380519" y="6712379"/>
            <a:ext cx="5334000" cy="1837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#include &lt;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#include "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"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#include &lt;LiquidCrystal_I2C.h&gt;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#include &lt;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SoftwareSerial.h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DHT;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#define DHT11_PIN 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#define DHTPIN 7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#define DHTTYPE DHT11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LiquidCrystal_I2C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(0x27, 2, 1, 0, 4, 5, 6, 7, 3, POSITIVE);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SoftwareSerial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BT(10, 11); // TX | RX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void setup()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//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bluetooth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BT.begin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(9600);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lcd.begin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(16, 2);      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lcd.backlight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(); 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delay(200);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lcd.noBacklight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delay(200);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lcd.backlight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lcd.setCursor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(0, 0);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("Hello, world!");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lcd.setCursor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(0, 1); 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("DHT11 test!!");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pinMode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(DD3, OUTPUT);   //new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Serial.begin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(9600);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Serial.println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("DHT11 test!");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void loop()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chk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= DHT.read11(DHT11_PIN);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lcd.clear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("Temp= 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DHT.temperature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((char)0xDF);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("C");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lcd.setCursor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(0, 1);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("Hum = 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DHT.humidity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("%");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//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bluetooth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/*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if(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BT.read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 == 97)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Serial.println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BT.read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());*/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Serial.println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("succeed!");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BT.write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(12); //send packet to phone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BT.write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DHT.temperature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 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BT.write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DHT.humidity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delay(1000);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4" name="Shape 114"/>
          <p:cNvSpPr txBox="1"/>
          <p:nvPr/>
        </p:nvSpPr>
        <p:spPr>
          <a:xfrm rot="-8417446">
            <a:off x="13087774" y="-15864699"/>
            <a:ext cx="5334000" cy="1837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#include &lt;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#include "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"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#include &lt;LiquidCrystal_I2C.h&gt;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#include &lt;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SoftwareSerial.h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DHT;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#define DHT11_PIN 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#define DHTPIN 7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#define DHTTYPE DHT11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LiquidCrystal_I2C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(0x27, 2, 1, 0, 4, 5, 6, 7, 3, POSITIVE);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SoftwareSerial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BT(10, 11); // TX | RX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void setup()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//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bluetooth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BT.begin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(9600);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lcd.begin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(16, 2);      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lcd.backlight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(); 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delay(200);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lcd.noBacklight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delay(200);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lcd.backlight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lcd.setCursor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(0, 0);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("Hello, world!");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lcd.setCursor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(0, 1); 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("DHT11 test!!");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pinMode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(DD3, OUTPUT);   //new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Serial.begin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(9600);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Serial.println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("DHT11 test!");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void loop()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chk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= DHT.read11(DHT11_PIN);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lcd.clear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("Temp= 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DHT.temperature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((char)0xDF);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("C");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lcd.setCursor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(0, 1);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("Hum = 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DHT.humidity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lcd.print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("%");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//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bluetooth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/*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if(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BT.read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 == 97)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Serial.println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BT.read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());*/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Serial.println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("succeed!");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BT.write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(12); //send packet to phone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BT.write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DHT.temperature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   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BT.write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DHT.humidity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delay(1000);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8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5" name="Shape 115" descr="一張含有 室外, 個人, 水 的圖片&#10;&#10;描述是以高可信度產生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0373" y="2241511"/>
            <a:ext cx="5906870" cy="39354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116" name="Shape 116"/>
          <p:cNvSpPr/>
          <p:nvPr/>
        </p:nvSpPr>
        <p:spPr>
          <a:xfrm>
            <a:off x="-12192" y="-146304"/>
            <a:ext cx="12204193" cy="21898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838200" y="680720"/>
            <a:ext cx="10515600" cy="54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貼心的小明，決定用 Arduino 做一個小程式，隨時提醒老婆現在濕度和溫度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-12192" y="-146304"/>
            <a:ext cx="12204193" cy="70043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0" y="494236"/>
            <a:ext cx="12192000" cy="10074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使用材料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1964380" y="2232949"/>
            <a:ext cx="30502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 UNO 板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6051525" y="2308409"/>
            <a:ext cx="30502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溫溼度感測器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9208523" y="2232949"/>
            <a:ext cx="30502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LCD顯示器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170" y="2862352"/>
            <a:ext cx="4408503" cy="309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5140" y="3148728"/>
            <a:ext cx="2519781" cy="251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9202" y="3299648"/>
            <a:ext cx="2368861" cy="236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75 0.29213 L -0.47278 -3.19074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77" y="-17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-0.03241 L -1.2043 2.69884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906" y="13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494236"/>
            <a:ext cx="12192000" cy="10074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使用材料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964380" y="2232949"/>
            <a:ext cx="30502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 UNO 板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6051525" y="2308409"/>
            <a:ext cx="30502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溫溼度感測器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9208523" y="2232949"/>
            <a:ext cx="30502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LCD顯示器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170" y="2862352"/>
            <a:ext cx="4408503" cy="309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140" y="3148728"/>
            <a:ext cx="2519781" cy="251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9202" y="3299648"/>
            <a:ext cx="2368861" cy="236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 descr="ãmacbookãçåçæå°çµæ"/>
          <p:cNvPicPr preferRelativeResize="0"/>
          <p:nvPr/>
        </p:nvPicPr>
        <p:blipFill rotWithShape="1">
          <a:blip r:embed="rId3">
            <a:alphaModFix/>
          </a:blip>
          <a:srcRect b="24161"/>
          <a:stretch/>
        </p:blipFill>
        <p:spPr>
          <a:xfrm>
            <a:off x="386980" y="447940"/>
            <a:ext cx="6181460" cy="468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ãmacbook proãçåçæå°çµæ"/>
          <p:cNvPicPr preferRelativeResize="0"/>
          <p:nvPr/>
        </p:nvPicPr>
        <p:blipFill rotWithShape="1">
          <a:blip r:embed="rId4">
            <a:alphaModFix/>
          </a:blip>
          <a:srcRect b="24161"/>
          <a:stretch/>
        </p:blipFill>
        <p:spPr>
          <a:xfrm>
            <a:off x="6232002" y="447940"/>
            <a:ext cx="6181460" cy="468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一張含有 螢幕擷取畫面, 樹, 天空, 坐 的圖片&#10;&#10;描述是以高可信度產生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2570" y="2385060"/>
            <a:ext cx="3895344" cy="24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 descr="一張含有 天空, 室外, 螢幕擷取畫面, 城市 的圖片&#10;&#10;描述是以高可信度產生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9834" y="2126024"/>
            <a:ext cx="4246809" cy="2654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706892" y="861349"/>
            <a:ext cx="30502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兩台 MacBook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577032"/>
            <a:ext cx="3459768" cy="170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一張含有 電子用品 的圖片&#10;&#10;描述是以非常高的可信度產生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306" y="1667712"/>
            <a:ext cx="4696768" cy="35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617516" y="826330"/>
            <a:ext cx="280188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一台智慧型手機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6478225" y="845796"/>
            <a:ext cx="2801883" cy="752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藍芽模組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HC-05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2641201"/>
            <a:ext cx="12192000" cy="15755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線路圖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l="3484" r="47978" b="49947"/>
          <a:stretch/>
        </p:blipFill>
        <p:spPr>
          <a:xfrm>
            <a:off x="3796860" y="3788032"/>
            <a:ext cx="4132733" cy="14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4594" y="0"/>
            <a:ext cx="4735633" cy="300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65940">
            <a:off x="-257242" y="3150034"/>
            <a:ext cx="3261367" cy="1766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Shape 169"/>
          <p:cNvGrpSpPr/>
          <p:nvPr/>
        </p:nvGrpSpPr>
        <p:grpSpPr>
          <a:xfrm rot="1916040">
            <a:off x="8346404" y="4966097"/>
            <a:ext cx="3668495" cy="982017"/>
            <a:chOff x="4214675" y="3750050"/>
            <a:chExt cx="3080033" cy="932150"/>
          </a:xfrm>
        </p:grpSpPr>
        <p:pic>
          <p:nvPicPr>
            <p:cNvPr id="170" name="Shape 170"/>
            <p:cNvPicPr preferRelativeResize="0"/>
            <p:nvPr/>
          </p:nvPicPr>
          <p:blipFill rotWithShape="1">
            <a:blip r:embed="rId6">
              <a:alphaModFix/>
            </a:blip>
            <a:srcRect l="3874" t="29103" r="2534" b="36717"/>
            <a:stretch/>
          </p:blipFill>
          <p:spPr>
            <a:xfrm flipH="1">
              <a:off x="4214675" y="3750050"/>
              <a:ext cx="2552550" cy="932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" name="Shape 171"/>
            <p:cNvGrpSpPr/>
            <p:nvPr/>
          </p:nvGrpSpPr>
          <p:grpSpPr>
            <a:xfrm>
              <a:off x="4865346" y="3785148"/>
              <a:ext cx="2429362" cy="861955"/>
              <a:chOff x="3598550" y="3529450"/>
              <a:chExt cx="2850026" cy="1291900"/>
            </a:xfrm>
          </p:grpSpPr>
          <p:pic>
            <p:nvPicPr>
              <p:cNvPr id="172" name="Shape 172"/>
              <p:cNvPicPr preferRelativeResize="0"/>
              <p:nvPr/>
            </p:nvPicPr>
            <p:blipFill rotWithShape="1">
              <a:blip r:embed="rId7">
                <a:alphaModFix/>
              </a:blip>
              <a:srcRect l="5793" t="28279" r="5206"/>
              <a:stretch/>
            </p:blipFill>
            <p:spPr>
              <a:xfrm>
                <a:off x="3598550" y="3529450"/>
                <a:ext cx="2850026" cy="1291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3" name="Shape 173"/>
              <p:cNvSpPr/>
              <p:nvPr/>
            </p:nvSpPr>
            <p:spPr>
              <a:xfrm>
                <a:off x="3828825" y="3846100"/>
                <a:ext cx="2379900" cy="642900"/>
              </a:xfrm>
              <a:prstGeom prst="rect">
                <a:avLst/>
              </a:prstGeom>
              <a:solidFill>
                <a:srgbClr val="B6D7A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4" name="Shape 174"/>
          <p:cNvPicPr preferRelativeResize="0"/>
          <p:nvPr/>
        </p:nvPicPr>
        <p:blipFill rotWithShape="1">
          <a:blip r:embed="rId8">
            <a:alphaModFix/>
          </a:blip>
          <a:srcRect l="17246" t="13772" r="52055" b="23764"/>
          <a:stretch/>
        </p:blipFill>
        <p:spPr>
          <a:xfrm rot="-5400000">
            <a:off x="1991058" y="488982"/>
            <a:ext cx="1197300" cy="2436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 flipH="1">
            <a:off x="6566793" y="2711434"/>
            <a:ext cx="32400" cy="1462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Shape 176"/>
          <p:cNvCxnSpPr/>
          <p:nvPr/>
        </p:nvCxnSpPr>
        <p:spPr>
          <a:xfrm>
            <a:off x="2449893" y="3984300"/>
            <a:ext cx="1765600" cy="204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Shape 177"/>
          <p:cNvCxnSpPr/>
          <p:nvPr/>
        </p:nvCxnSpPr>
        <p:spPr>
          <a:xfrm rot="10800000" flipH="1">
            <a:off x="6697759" y="2679267"/>
            <a:ext cx="51200" cy="1868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8" name="Shape 178"/>
          <p:cNvGrpSpPr/>
          <p:nvPr/>
        </p:nvGrpSpPr>
        <p:grpSpPr>
          <a:xfrm>
            <a:off x="2397671" y="3809197"/>
            <a:ext cx="4313055" cy="1278255"/>
            <a:chOff x="2455545" y="3745230"/>
            <a:chExt cx="4313055" cy="1278255"/>
          </a:xfrm>
        </p:grpSpPr>
        <p:cxnSp>
          <p:nvCxnSpPr>
            <p:cNvPr id="179" name="Shape 179"/>
            <p:cNvCxnSpPr/>
            <p:nvPr/>
          </p:nvCxnSpPr>
          <p:spPr>
            <a:xfrm>
              <a:off x="2455545" y="3745230"/>
              <a:ext cx="986255" cy="12192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Shape 180"/>
            <p:cNvCxnSpPr/>
            <p:nvPr/>
          </p:nvCxnSpPr>
          <p:spPr>
            <a:xfrm>
              <a:off x="3441800" y="3830767"/>
              <a:ext cx="76800" cy="1192718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Shape 181"/>
            <p:cNvCxnSpPr/>
            <p:nvPr/>
          </p:nvCxnSpPr>
          <p:spPr>
            <a:xfrm>
              <a:off x="3518600" y="5007900"/>
              <a:ext cx="3250000" cy="0"/>
            </a:xfrm>
            <a:prstGeom prst="straightConnector1">
              <a:avLst/>
            </a:pr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82" name="Shape 182"/>
          <p:cNvCxnSpPr/>
          <p:nvPr/>
        </p:nvCxnSpPr>
        <p:spPr>
          <a:xfrm rot="10800000" flipH="1">
            <a:off x="2360326" y="363234"/>
            <a:ext cx="4580400" cy="32756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Shape 183"/>
          <p:cNvCxnSpPr/>
          <p:nvPr/>
        </p:nvCxnSpPr>
        <p:spPr>
          <a:xfrm flipH="1">
            <a:off x="6712926" y="4316967"/>
            <a:ext cx="2032000" cy="3784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Shape 184"/>
          <p:cNvCxnSpPr/>
          <p:nvPr/>
        </p:nvCxnSpPr>
        <p:spPr>
          <a:xfrm rot="10800000">
            <a:off x="7736626" y="4191667"/>
            <a:ext cx="917200" cy="214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Shape 185"/>
          <p:cNvCxnSpPr/>
          <p:nvPr/>
        </p:nvCxnSpPr>
        <p:spPr>
          <a:xfrm rot="10800000">
            <a:off x="7671826" y="2696467"/>
            <a:ext cx="938000" cy="1850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Shape 186"/>
          <p:cNvSpPr txBox="1"/>
          <p:nvPr/>
        </p:nvSpPr>
        <p:spPr>
          <a:xfrm rot="-2238052">
            <a:off x="2247837" y="2891315"/>
            <a:ext cx="1127392" cy="4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b="1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Shape 187"/>
          <p:cNvCxnSpPr/>
          <p:nvPr/>
        </p:nvCxnSpPr>
        <p:spPr>
          <a:xfrm rot="-5400000" flipH="1">
            <a:off x="2877709" y="2371617"/>
            <a:ext cx="2128800" cy="1446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Shape 188"/>
          <p:cNvCxnSpPr/>
          <p:nvPr/>
        </p:nvCxnSpPr>
        <p:spPr>
          <a:xfrm rot="10800000" flipH="1">
            <a:off x="3195859" y="372834"/>
            <a:ext cx="2802000" cy="1485600"/>
          </a:xfrm>
          <a:prstGeom prst="bentConnector3">
            <a:avLst>
              <a:gd name="adj1" fmla="val 100001"/>
            </a:avLst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Shape 189"/>
          <p:cNvCxnSpPr/>
          <p:nvPr/>
        </p:nvCxnSpPr>
        <p:spPr>
          <a:xfrm rot="10800000" flipH="1">
            <a:off x="3235193" y="340300"/>
            <a:ext cx="3282900" cy="1348800"/>
          </a:xfrm>
          <a:prstGeom prst="bentConnector3">
            <a:avLst>
              <a:gd name="adj1" fmla="val 99996"/>
            </a:avLst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Shape 190"/>
          <p:cNvCxnSpPr/>
          <p:nvPr/>
        </p:nvCxnSpPr>
        <p:spPr>
          <a:xfrm rot="10800000" flipH="1">
            <a:off x="3218959" y="356334"/>
            <a:ext cx="3185100" cy="1186500"/>
          </a:xfrm>
          <a:prstGeom prst="bentConnector3">
            <a:avLst>
              <a:gd name="adj1" fmla="val 100004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Shape 191"/>
          <p:cNvSpPr txBox="1"/>
          <p:nvPr/>
        </p:nvSpPr>
        <p:spPr>
          <a:xfrm rot="441545">
            <a:off x="2798023" y="3494048"/>
            <a:ext cx="983703" cy="300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sz="2400" b="1" i="0" u="none" strike="noStrike" cap="none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 rot="621132">
            <a:off x="2449958" y="4192142"/>
            <a:ext cx="779083" cy="35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/>
        </p:nvSpPr>
        <p:spPr>
          <a:xfrm rot="421749">
            <a:off x="2504483" y="4051342"/>
            <a:ext cx="830240" cy="49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sz="2400" b="1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3633259" y="2732167"/>
            <a:ext cx="902400" cy="3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sz="2400" b="1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8783326" y="3280567"/>
            <a:ext cx="1279600" cy="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Shape 196"/>
          <p:cNvCxnSpPr/>
          <p:nvPr/>
        </p:nvCxnSpPr>
        <p:spPr>
          <a:xfrm rot="-5400000" flipH="1">
            <a:off x="7183802" y="3357494"/>
            <a:ext cx="2008800" cy="754800"/>
          </a:xfrm>
          <a:prstGeom prst="bentConnector3">
            <a:avLst>
              <a:gd name="adj1" fmla="val -1279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Shape 197"/>
          <p:cNvSpPr txBox="1"/>
          <p:nvPr/>
        </p:nvSpPr>
        <p:spPr>
          <a:xfrm>
            <a:off x="3436759" y="1789034"/>
            <a:ext cx="1010800" cy="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sz="2400" b="1" i="0" u="none" strike="noStrike" cap="none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3383926" y="1182900"/>
            <a:ext cx="938000" cy="3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RXD</a:t>
            </a:r>
            <a:endParaRPr sz="2400" b="1" i="0" u="none" strike="noStrike" cap="none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/>
          <p:nvPr/>
        </p:nvSpPr>
        <p:spPr>
          <a:xfrm rot="942463">
            <a:off x="7763345" y="3821411"/>
            <a:ext cx="754995" cy="42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sz="2400" b="1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6404193" y="1257051"/>
            <a:ext cx="917200" cy="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TXD</a:t>
            </a:r>
            <a:endParaRPr sz="2400" b="1" i="0" u="none" strike="noStrike" cap="none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/>
        </p:nvSpPr>
        <p:spPr>
          <a:xfrm rot="-607038">
            <a:off x="7187533" y="4490522"/>
            <a:ext cx="983696" cy="300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sz="2400" b="1" i="0" u="none" strike="noStrike" cap="none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 txBox="1"/>
          <p:nvPr/>
        </p:nvSpPr>
        <p:spPr>
          <a:xfrm rot="3854009">
            <a:off x="7214910" y="3252478"/>
            <a:ext cx="1014021" cy="3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SDA</a:t>
            </a:r>
            <a:endParaRPr sz="2400" b="1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 rot="1822">
            <a:off x="7929593" y="2162200"/>
            <a:ext cx="7548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SCL</a:t>
            </a:r>
            <a:endParaRPr sz="2400" b="1" i="0" u="none" strike="noStrike" cap="none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2095625" y="587400"/>
            <a:ext cx="22263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藍芽</a:t>
            </a:r>
            <a:endParaRPr sz="2400" b="1"/>
          </a:p>
        </p:txBody>
      </p:sp>
      <p:sp>
        <p:nvSpPr>
          <p:cNvPr id="205" name="Shape 205"/>
          <p:cNvSpPr txBox="1"/>
          <p:nvPr/>
        </p:nvSpPr>
        <p:spPr>
          <a:xfrm>
            <a:off x="1074750" y="5102550"/>
            <a:ext cx="17655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879775" y="4885000"/>
            <a:ext cx="24822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溫濕度</a:t>
            </a:r>
            <a:endParaRPr sz="2400" b="1"/>
          </a:p>
        </p:txBody>
      </p:sp>
      <p:sp>
        <p:nvSpPr>
          <p:cNvPr id="207" name="Shape 207"/>
          <p:cNvSpPr txBox="1"/>
          <p:nvPr/>
        </p:nvSpPr>
        <p:spPr>
          <a:xfrm>
            <a:off x="10191925" y="3960075"/>
            <a:ext cx="18936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LCD顯示器</a:t>
            </a:r>
            <a:endParaRPr sz="2400" b="1"/>
          </a:p>
        </p:txBody>
      </p:sp>
      <p:cxnSp>
        <p:nvCxnSpPr>
          <p:cNvPr id="208" name="Shape 208"/>
          <p:cNvCxnSpPr/>
          <p:nvPr/>
        </p:nvCxnSpPr>
        <p:spPr>
          <a:xfrm>
            <a:off x="4119925" y="4181325"/>
            <a:ext cx="3608100" cy="129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Shape 209"/>
          <p:cNvCxnSpPr/>
          <p:nvPr/>
        </p:nvCxnSpPr>
        <p:spPr>
          <a:xfrm>
            <a:off x="6704475" y="4552375"/>
            <a:ext cx="0" cy="4734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769</Words>
  <Application>Microsoft Office PowerPoint</Application>
  <PresentationFormat>寬螢幕</PresentationFormat>
  <Paragraphs>165</Paragraphs>
  <Slides>17</Slides>
  <Notes>16</Notes>
  <HiddenSlides>1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Calibri</vt:lpstr>
      <vt:lpstr>Lucida Sans</vt:lpstr>
      <vt:lpstr>Office 佈景主題</vt:lpstr>
      <vt:lpstr>居家生活 智慧小幫手</vt:lpstr>
      <vt:lpstr>故事簡介</vt:lpstr>
      <vt:lpstr>PowerPoint 簡報</vt:lpstr>
      <vt:lpstr>使用材料</vt:lpstr>
      <vt:lpstr>使用材料</vt:lpstr>
      <vt:lpstr>PowerPoint 簡報</vt:lpstr>
      <vt:lpstr>PowerPoint 簡報</vt:lpstr>
      <vt:lpstr>線路圖</vt:lpstr>
      <vt:lpstr>PowerPoint 簡報</vt:lpstr>
      <vt:lpstr>示範影片</vt:lpstr>
      <vt:lpstr>PowerPoint 簡報</vt:lpstr>
      <vt:lpstr>PowerPoint 簡報</vt:lpstr>
      <vt:lpstr>過程困難與解決方式</vt:lpstr>
      <vt:lpstr>1.LCD螢幕無法顯示 </vt:lpstr>
      <vt:lpstr>2. 別輕易相信網路文章 </vt:lpstr>
      <vt:lpstr>3.藍芽模組  好難連 </vt:lpstr>
      <vt:lpstr>心得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居家生活 智慧小幫手</dc:title>
  <cp:lastModifiedBy>善荏 楊</cp:lastModifiedBy>
  <cp:revision>3</cp:revision>
  <dcterms:modified xsi:type="dcterms:W3CDTF">2018-06-26T15:41:20Z</dcterms:modified>
</cp:coreProperties>
</file>